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9"/>
  </p:notesMasterIdLst>
  <p:sldIdLst>
    <p:sldId id="256" r:id="rId2"/>
    <p:sldId id="260" r:id="rId3"/>
    <p:sldId id="261" r:id="rId4"/>
    <p:sldId id="262" r:id="rId5"/>
    <p:sldId id="263" r:id="rId6"/>
    <p:sldId id="265" r:id="rId7"/>
    <p:sldId id="264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75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9D8485-AA76-42F9-A651-1C72C37B7499}" type="datetimeFigureOut">
              <a:rPr lang="hu-HU" smtClean="0"/>
              <a:t>2022. 02. 15.</a:t>
            </a:fld>
            <a:endParaRPr lang="hu-HU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D82A64-F8FF-4906-8CF9-7FF294CA57D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354934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D82A64-F8FF-4906-8CF9-7FF294CA57D1}" type="slidenum">
              <a:rPr lang="hu-HU" smtClean="0"/>
              <a:t>1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554864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B5667-86DF-486D-9F7D-2352F90C4FA4}" type="datetimeFigureOut">
              <a:rPr lang="hu-HU" smtClean="0"/>
              <a:t>2022. 02. 15.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41372-D165-4F45-94C4-AF4D7802804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497488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B5667-86DF-486D-9F7D-2352F90C4FA4}" type="datetimeFigureOut">
              <a:rPr lang="hu-HU" smtClean="0"/>
              <a:t>2022. 02. 15.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41372-D165-4F45-94C4-AF4D7802804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359345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B5667-86DF-486D-9F7D-2352F90C4FA4}" type="datetimeFigureOut">
              <a:rPr lang="hu-HU" smtClean="0"/>
              <a:t>2022. 02. 15.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41372-D165-4F45-94C4-AF4D7802804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156515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B5667-86DF-486D-9F7D-2352F90C4FA4}" type="datetimeFigureOut">
              <a:rPr lang="hu-HU" smtClean="0"/>
              <a:t>2022. 02. 15.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41372-D165-4F45-94C4-AF4D7802804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887773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B5667-86DF-486D-9F7D-2352F90C4FA4}" type="datetimeFigureOut">
              <a:rPr lang="hu-HU" smtClean="0"/>
              <a:t>2022. 02. 15.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41372-D165-4F45-94C4-AF4D7802804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583608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 idéze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B5667-86DF-486D-9F7D-2352F90C4FA4}" type="datetimeFigureOut">
              <a:rPr lang="hu-HU" smtClean="0"/>
              <a:t>2022. 02. 15.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41372-D165-4F45-94C4-AF4D7802804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792688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gaz vagy ham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B5667-86DF-486D-9F7D-2352F90C4FA4}" type="datetimeFigureOut">
              <a:rPr lang="hu-HU" smtClean="0"/>
              <a:t>2022. 02. 15.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41372-D165-4F45-94C4-AF4D7802804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2515088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B5667-86DF-486D-9F7D-2352F90C4FA4}" type="datetimeFigureOut">
              <a:rPr lang="hu-HU" smtClean="0"/>
              <a:t>2022. 02. 15.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41372-D165-4F45-94C4-AF4D7802804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290246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B5667-86DF-486D-9F7D-2352F90C4FA4}" type="datetimeFigureOut">
              <a:rPr lang="hu-HU" smtClean="0"/>
              <a:t>2022. 02. 15.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41372-D165-4F45-94C4-AF4D7802804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320364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B5667-86DF-486D-9F7D-2352F90C4FA4}" type="datetimeFigureOut">
              <a:rPr lang="hu-HU" smtClean="0"/>
              <a:t>2022. 02. 15.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41372-D165-4F45-94C4-AF4D7802804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59534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B5667-86DF-486D-9F7D-2352F90C4FA4}" type="datetimeFigureOut">
              <a:rPr lang="hu-HU" smtClean="0"/>
              <a:t>2022. 02. 15.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41372-D165-4F45-94C4-AF4D7802804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098803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B5667-86DF-486D-9F7D-2352F90C4FA4}" type="datetimeFigureOut">
              <a:rPr lang="hu-HU" smtClean="0"/>
              <a:t>2022. 02. 15.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41372-D165-4F45-94C4-AF4D7802804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908879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B5667-86DF-486D-9F7D-2352F90C4FA4}" type="datetimeFigureOut">
              <a:rPr lang="hu-HU" smtClean="0"/>
              <a:t>2022. 02. 15.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41372-D165-4F45-94C4-AF4D7802804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381568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B5667-86DF-486D-9F7D-2352F90C4FA4}" type="datetimeFigureOut">
              <a:rPr lang="hu-HU" smtClean="0"/>
              <a:t>2022. 02. 15.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41372-D165-4F45-94C4-AF4D7802804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563000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B5667-86DF-486D-9F7D-2352F90C4FA4}" type="datetimeFigureOut">
              <a:rPr lang="hu-HU" smtClean="0"/>
              <a:t>2022. 02. 15.</a:t>
            </a:fld>
            <a:endParaRPr lang="hu-H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41372-D165-4F45-94C4-AF4D7802804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849369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B5667-86DF-486D-9F7D-2352F90C4FA4}" type="datetimeFigureOut">
              <a:rPr lang="hu-HU" smtClean="0"/>
              <a:t>2022. 02. 15.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41372-D165-4F45-94C4-AF4D7802804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73696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288B5667-86DF-486D-9F7D-2352F90C4FA4}" type="datetimeFigureOut">
              <a:rPr lang="hu-HU" smtClean="0"/>
              <a:t>2022. 02. 15.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09241372-D165-4F45-94C4-AF4D7802804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7215557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288B5667-86DF-486D-9F7D-2352F90C4FA4}" type="datetimeFigureOut">
              <a:rPr lang="hu-HU" smtClean="0"/>
              <a:t>2022. 02. 15.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09241372-D165-4F45-94C4-AF4D7802804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053963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5A76DA0-A8EB-4389-962D-7B68D261F6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97284"/>
            <a:ext cx="9144000" cy="1290745"/>
          </a:xfrm>
        </p:spPr>
        <p:txBody>
          <a:bodyPr>
            <a:normAutofit/>
          </a:bodyPr>
          <a:lstStyle/>
          <a:p>
            <a:pPr>
              <a:tabLst>
                <a:tab pos="1077913" algn="ctr"/>
              </a:tabLst>
            </a:pPr>
            <a:r>
              <a:rPr lang="hu-HU" sz="6000" cap="none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Csapattárs</a:t>
            </a:r>
            <a:r>
              <a:rPr lang="hu-HU" sz="6000" cap="none" dirty="0">
                <a:solidFill>
                  <a:schemeClr val="tx2"/>
                </a:solidFill>
              </a:rPr>
              <a:t> </a:t>
            </a:r>
            <a:r>
              <a:rPr lang="hu-HU" sz="6000" cap="none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kereső</a:t>
            </a: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29D34608-8D73-4FE7-8DA0-81FF654CDA78}"/>
              </a:ext>
            </a:extLst>
          </p:cNvPr>
          <p:cNvSpPr txBox="1"/>
          <p:nvPr/>
        </p:nvSpPr>
        <p:spPr>
          <a:xfrm>
            <a:off x="1850572" y="4103914"/>
            <a:ext cx="881742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719138" algn="l"/>
                <a:tab pos="6367463" algn="l"/>
              </a:tabLst>
            </a:pPr>
            <a:r>
              <a:rPr lang="hu-HU" sz="32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Témavezető: 	Készítette:</a:t>
            </a:r>
          </a:p>
          <a:p>
            <a:pPr>
              <a:tabLst>
                <a:tab pos="7261225" algn="ctr"/>
              </a:tabLst>
            </a:pPr>
            <a:r>
              <a:rPr lang="hu-HU" sz="32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Dr. Szathmáry László 	Szanyi Zoltán </a:t>
            </a:r>
          </a:p>
        </p:txBody>
      </p:sp>
    </p:spTree>
    <p:extLst>
      <p:ext uri="{BB962C8B-B14F-4D97-AF65-F5344CB8AC3E}">
        <p14:creationId xmlns:p14="http://schemas.microsoft.com/office/powerpoint/2010/main" val="2257365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58FDEC8-EE31-4B13-91F7-AEB2DBCF8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0"/>
            <a:ext cx="9905998" cy="1719943"/>
          </a:xfrm>
        </p:spPr>
        <p:txBody>
          <a:bodyPr>
            <a:normAutofit/>
          </a:bodyPr>
          <a:lstStyle/>
          <a:p>
            <a:pPr algn="ctr"/>
            <a:r>
              <a:rPr lang="hu-HU" sz="4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hu-HU" sz="4800" cap="none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prezentáció tartalma</a:t>
            </a:r>
            <a:endParaRPr lang="hu-HU" sz="48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zövegdoboz 2">
            <a:extLst>
              <a:ext uri="{FF2B5EF4-FFF2-40B4-BE49-F238E27FC236}">
                <a16:creationId xmlns:a16="http://schemas.microsoft.com/office/drawing/2014/main" id="{933863DF-24BD-40FB-973F-2A1C8ED106C6}"/>
              </a:ext>
            </a:extLst>
          </p:cNvPr>
          <p:cNvSpPr txBox="1"/>
          <p:nvPr/>
        </p:nvSpPr>
        <p:spPr>
          <a:xfrm>
            <a:off x="1143001" y="1894114"/>
            <a:ext cx="9905998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32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Megoldandó feladatok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32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Felhasznált technológiák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32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Megoldások – 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32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Megoldások – 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32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Megoldások – 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32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Következtetések, továbbfejlesztési lehetőségek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32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Köszönetnyilvánítás, felhasznált irodalom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u-HU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4958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DCCEAA1-195D-4D5A-A2FE-59D6538136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0"/>
            <a:ext cx="9905998" cy="1687286"/>
          </a:xfrm>
        </p:spPr>
        <p:txBody>
          <a:bodyPr>
            <a:normAutofit/>
          </a:bodyPr>
          <a:lstStyle/>
          <a:p>
            <a:pPr algn="ctr"/>
            <a:r>
              <a:rPr lang="hu-HU" sz="4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hu-HU" sz="4800" cap="none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egoldandó feladatok</a:t>
            </a:r>
            <a:endParaRPr lang="hu-HU" sz="48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zövegdoboz 2">
            <a:extLst>
              <a:ext uri="{FF2B5EF4-FFF2-40B4-BE49-F238E27FC236}">
                <a16:creationId xmlns:a16="http://schemas.microsoft.com/office/drawing/2014/main" id="{BCAE5743-0C17-4F35-9E1D-EF130FDDA73D}"/>
              </a:ext>
            </a:extLst>
          </p:cNvPr>
          <p:cNvSpPr txBox="1"/>
          <p:nvPr/>
        </p:nvSpPr>
        <p:spPr>
          <a:xfrm>
            <a:off x="1143001" y="1687286"/>
            <a:ext cx="9905998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32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Csapattárs kereső webalkalmazás készítése a League of Legends nevű játékhoz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hu-HU" sz="32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32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Regisztrációs felület elkészítése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hu-HU" sz="32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32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Be- és kijelentkezési felület létrehozása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hu-HU" sz="32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32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Felhasználói profil oldal elkészítése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hu-HU" sz="32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32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főoldal kialakítása</a:t>
            </a:r>
          </a:p>
        </p:txBody>
      </p:sp>
    </p:spTree>
    <p:extLst>
      <p:ext uri="{BB962C8B-B14F-4D97-AF65-F5344CB8AC3E}">
        <p14:creationId xmlns:p14="http://schemas.microsoft.com/office/powerpoint/2010/main" val="1008391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368898A-D8EC-4CC3-9282-A680857E42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0"/>
            <a:ext cx="9905998" cy="1643743"/>
          </a:xfrm>
        </p:spPr>
        <p:txBody>
          <a:bodyPr>
            <a:normAutofit/>
          </a:bodyPr>
          <a:lstStyle/>
          <a:p>
            <a:pPr algn="ctr"/>
            <a:r>
              <a:rPr lang="hu-HU" sz="4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hu-HU" sz="4800" cap="none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elhasznált technológiák</a:t>
            </a:r>
          </a:p>
        </p:txBody>
      </p:sp>
      <p:sp>
        <p:nvSpPr>
          <p:cNvPr id="3" name="Szövegdoboz 2">
            <a:extLst>
              <a:ext uri="{FF2B5EF4-FFF2-40B4-BE49-F238E27FC236}">
                <a16:creationId xmlns:a16="http://schemas.microsoft.com/office/drawing/2014/main" id="{BFCF3B86-EFB8-4D20-90A6-E9B35F40578D}"/>
              </a:ext>
            </a:extLst>
          </p:cNvPr>
          <p:cNvSpPr txBox="1"/>
          <p:nvPr/>
        </p:nvSpPr>
        <p:spPr>
          <a:xfrm>
            <a:off x="1055914" y="1643743"/>
            <a:ext cx="990599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32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Python programozási nyelv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hu-HU" sz="32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32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Django keretrendszer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hu-HU" sz="32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32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frontenden használt technológiák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hu-HU" sz="32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HTML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hu-HU" sz="32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CSS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hu-HU" sz="32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Java Script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hu-HU" sz="32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Bootstrap keretrendszer</a:t>
            </a:r>
          </a:p>
        </p:txBody>
      </p:sp>
    </p:spTree>
    <p:extLst>
      <p:ext uri="{BB962C8B-B14F-4D97-AF65-F5344CB8AC3E}">
        <p14:creationId xmlns:p14="http://schemas.microsoft.com/office/powerpoint/2010/main" val="1138711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369C3E1-FB7C-47B5-BAF5-5E16501C5F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0"/>
            <a:ext cx="10091057" cy="103414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hu-HU" sz="4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hu-HU" sz="4800" cap="none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egoldások</a:t>
            </a:r>
            <a:r>
              <a:rPr lang="hu-HU" sz="4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- 1</a:t>
            </a:r>
            <a:endParaRPr lang="en-US" sz="48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Kép helye 4">
            <a:extLst>
              <a:ext uri="{FF2B5EF4-FFF2-40B4-BE49-F238E27FC236}">
                <a16:creationId xmlns:a16="http://schemas.microsoft.com/office/drawing/2014/main" id="{BA2F8C63-28ED-4842-B85C-4195175F38B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2" t="3888" r="3743" b="2184"/>
          <a:stretch/>
        </p:blipFill>
        <p:spPr>
          <a:xfrm>
            <a:off x="2514600" y="979715"/>
            <a:ext cx="7532915" cy="5791200"/>
          </a:xfrm>
          <a:prstGeom prst="roundRect">
            <a:avLst>
              <a:gd name="adj" fmla="val 2480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2705697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369C3E1-FB7C-47B5-BAF5-5E16501C5F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-10886"/>
            <a:ext cx="10091057" cy="125185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hu-HU" sz="4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hu-HU" sz="4800" cap="none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egoldások</a:t>
            </a:r>
            <a:r>
              <a:rPr lang="hu-HU" sz="4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- 2</a:t>
            </a:r>
            <a:endParaRPr lang="en-US" sz="48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Kép helye 4">
            <a:extLst>
              <a:ext uri="{FF2B5EF4-FFF2-40B4-BE49-F238E27FC236}">
                <a16:creationId xmlns:a16="http://schemas.microsoft.com/office/drawing/2014/main" id="{BA2F8C63-28ED-4842-B85C-4195175F38B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37" b="2237"/>
          <a:stretch/>
        </p:blipFill>
        <p:spPr>
          <a:xfrm>
            <a:off x="2514600" y="1045028"/>
            <a:ext cx="7532915" cy="5606143"/>
          </a:xfrm>
          <a:prstGeom prst="roundRect">
            <a:avLst>
              <a:gd name="adj" fmla="val 2480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1954503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369C3E1-FB7C-47B5-BAF5-5E16501C5F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-10886"/>
            <a:ext cx="10091057" cy="125185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hu-HU" sz="4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hu-HU" sz="4800" cap="none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egoldások</a:t>
            </a:r>
            <a:r>
              <a:rPr lang="hu-HU" sz="4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- 3</a:t>
            </a:r>
            <a:endParaRPr lang="en-US" sz="48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Kép helye 4" descr="A képen szöveg, beltéri, különböző, ételautomata látható&#10;&#10;Automatikusan generált leírás">
            <a:extLst>
              <a:ext uri="{FF2B5EF4-FFF2-40B4-BE49-F238E27FC236}">
                <a16:creationId xmlns:a16="http://schemas.microsoft.com/office/drawing/2014/main" id="{BA2F8C63-28ED-4842-B85C-4195175F38B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3"/>
          <a:srcRect l="5158" t="920" r="6899" b="-1"/>
          <a:stretch/>
        </p:blipFill>
        <p:spPr>
          <a:xfrm>
            <a:off x="2405741" y="1328057"/>
            <a:ext cx="8022771" cy="5355771"/>
          </a:xfrm>
          <a:prstGeom prst="roundRect">
            <a:avLst>
              <a:gd name="adj" fmla="val 2480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23570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zita">
  <a:themeElements>
    <a:clrScheme name="Szita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Szita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zita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TM03457485[[fn=Szita]]</Template>
  <TotalTime>281</TotalTime>
  <Words>93</Words>
  <Application>Microsoft Office PowerPoint</Application>
  <PresentationFormat>Szélesvásznú</PresentationFormat>
  <Paragraphs>35</Paragraphs>
  <Slides>7</Slides>
  <Notes>1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7</vt:i4>
      </vt:variant>
    </vt:vector>
  </HeadingPairs>
  <TitlesOfParts>
    <vt:vector size="12" baseType="lpstr">
      <vt:lpstr>Arial</vt:lpstr>
      <vt:lpstr>Calibri</vt:lpstr>
      <vt:lpstr>Century Gothic</vt:lpstr>
      <vt:lpstr>Times New Roman</vt:lpstr>
      <vt:lpstr>Szita</vt:lpstr>
      <vt:lpstr>Csapattárs kereső</vt:lpstr>
      <vt:lpstr>A prezentáció tartalma</vt:lpstr>
      <vt:lpstr>Megoldandó feladatok</vt:lpstr>
      <vt:lpstr>Felhasznált technológiák</vt:lpstr>
      <vt:lpstr>Megoldások - 1</vt:lpstr>
      <vt:lpstr>Megoldások - 2</vt:lpstr>
      <vt:lpstr>Megoldások - 3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Csapattárs kereső</dc:title>
  <dc:creator>Szanyi Zoltán</dc:creator>
  <cp:lastModifiedBy>Szanyi Zoltán</cp:lastModifiedBy>
  <cp:revision>6</cp:revision>
  <dcterms:created xsi:type="dcterms:W3CDTF">2022-01-01T18:10:13Z</dcterms:created>
  <dcterms:modified xsi:type="dcterms:W3CDTF">2022-02-15T13:16:15Z</dcterms:modified>
</cp:coreProperties>
</file>

<file path=docProps/thumbnail.jpeg>
</file>